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7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3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99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27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80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87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91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9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01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74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69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558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97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280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66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51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slide" Target="slide15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9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1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1.g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/>
          <a:p>
            <a:r>
              <a:rPr lang="hr-HR">
                <a:highlight>
                  <a:srgbClr val="000000"/>
                </a:highlight>
              </a:rPr>
              <a:t>Sirovine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1250722"/>
            <a:ext cx="9613859" cy="230732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>
            <a:normAutofit/>
          </a:bodyPr>
          <a:lstStyle/>
          <a:p>
            <a:r>
              <a:rPr lang="hr-HR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>
                <a:highlight>
                  <a:srgbClr val="000000"/>
                </a:highlight>
              </a:rPr>
              <a:t>4. Koji je najzastupljeniji obnovljivi izvor energije u 2017. godini?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56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Drvo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Vodena snaga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Nafta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0EEBF00-CCF1-4BD9-918E-1FE40070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59818"/>
            <a:ext cx="5882135" cy="36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E9DEE97-BB9B-4306-A687-0DC21413FB5E}"/>
              </a:ext>
            </a:extLst>
          </p:cNvPr>
          <p:cNvSpPr txBox="1"/>
          <p:nvPr/>
        </p:nvSpPr>
        <p:spPr>
          <a:xfrm>
            <a:off x="6249971" y="2050362"/>
            <a:ext cx="632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Udio svjetske potrošnje pojedine vrste energije tijekom 2017. godine</a:t>
            </a:r>
          </a:p>
        </p:txBody>
      </p:sp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8" y="1789206"/>
            <a:ext cx="11385644" cy="1492132"/>
          </a:xfrm>
        </p:spPr>
        <p:txBody>
          <a:bodyPr>
            <a:normAutofit fontScale="90000"/>
          </a:bodyPr>
          <a:lstStyle/>
          <a:p>
            <a:r>
              <a:rPr lang="hr-HR" dirty="0">
                <a:highlight>
                  <a:srgbClr val="000000"/>
                </a:highlight>
              </a:rPr>
              <a:t>5. Koja naša susjedna država, članica Europske Unije, ima veći udio obnovljivih izvora energije od prosjeka EU?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714D8B3-7D3F-49B7-8FD1-ADADF1F9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921" y="3130509"/>
            <a:ext cx="5222531" cy="361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undefined">
            <a:hlinkClick r:id="rId4" action="ppaction://hlinksldjump"/>
            <a:extLst>
              <a:ext uri="{FF2B5EF4-FFF2-40B4-BE49-F238E27FC236}">
                <a16:creationId xmlns:a16="http://schemas.microsoft.com/office/drawing/2014/main" id="{5CB48369-1116-401A-9799-17D433EF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" y="3447850"/>
            <a:ext cx="2523018" cy="14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Mađarska – Wikipedija">
            <a:extLst>
              <a:ext uri="{FF2B5EF4-FFF2-40B4-BE49-F238E27FC236}">
                <a16:creationId xmlns:a16="http://schemas.microsoft.com/office/drawing/2014/main" id="{206A64C4-61C5-4B2F-A83B-96C33B6B9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8049" y="1641049"/>
            <a:ext cx="1940351" cy="19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>
            <a:hlinkClick r:id="rId4" action="ppaction://hlinksldjump"/>
            <a:extLst>
              <a:ext uri="{FF2B5EF4-FFF2-40B4-BE49-F238E27FC236}">
                <a16:creationId xmlns:a16="http://schemas.microsoft.com/office/drawing/2014/main" id="{3DFEBBCD-E4F2-43C5-9FA3-44D64366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126" y="3447850"/>
            <a:ext cx="2617054" cy="1492132"/>
          </a:xfrm>
          <a:prstGeom prst="rect">
            <a:avLst/>
          </a:prstGeom>
        </p:spPr>
      </p:pic>
      <p:pic>
        <p:nvPicPr>
          <p:cNvPr id="5" name="Slika 4">
            <a:hlinkClick r:id="rId7" action="ppaction://hlinksldjump"/>
            <a:extLst>
              <a:ext uri="{FF2B5EF4-FFF2-40B4-BE49-F238E27FC236}">
                <a16:creationId xmlns:a16="http://schemas.microsoft.com/office/drawing/2014/main" id="{3948F282-93AC-4196-A654-282BC9A48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0580" y="5216951"/>
            <a:ext cx="2837469" cy="14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2" y="1639777"/>
            <a:ext cx="1097021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6. Prepoznaj iskorištavanje energije sunca.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D57E272-13A5-48A9-9819-42A8A25E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8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7DE84151-DE6B-4793-A312-2DFF4600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4926" b="12561"/>
          <a:stretch>
            <a:fillRect/>
          </a:stretch>
        </p:blipFill>
        <p:spPr bwMode="auto">
          <a:xfrm>
            <a:off x="597392" y="3930275"/>
            <a:ext cx="3277660" cy="2293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Izvor energije - Žetva valova | LC Labin.com">
            <a:hlinkClick r:id="rId5" action="ppaction://hlinksldjump"/>
            <a:extLst>
              <a:ext uri="{FF2B5EF4-FFF2-40B4-BE49-F238E27FC236}">
                <a16:creationId xmlns:a16="http://schemas.microsoft.com/office/drawing/2014/main" id="{44C1CD7C-A368-4E75-BB13-BF944BD4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54" y="3930275"/>
            <a:ext cx="2952750" cy="2266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jetroelektrana Jelinak priključena na mrežu">
            <a:hlinkClick r:id="rId5" action="ppaction://hlinksldjump"/>
            <a:extLst>
              <a:ext uri="{FF2B5EF4-FFF2-40B4-BE49-F238E27FC236}">
                <a16:creationId xmlns:a16="http://schemas.microsoft.com/office/drawing/2014/main" id="{B9A79B1D-8B89-45D5-B21B-8ADAF227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3" y="3930275"/>
            <a:ext cx="3228173" cy="21500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85" y="193686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1. Koji je bio glavni izvor energije do 18.stoljeća?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" name="Picture 6" descr="C:\Users\Svjetlana\AppData\Local\Microsoft\Windows\Temporary Internet Files\Content.IE5\GKJXNG8S\crude-oil-barrel[1].jpg">
            <a:hlinkClick r:id="rId3" action="ppaction://hlinksldjump"/>
            <a:extLst>
              <a:ext uri="{FF2B5EF4-FFF2-40B4-BE49-F238E27FC236}">
                <a16:creationId xmlns:a16="http://schemas.microsoft.com/office/drawing/2014/main" id="{84B96582-718B-4EA3-ACE7-C9020491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30" y="3947839"/>
            <a:ext cx="2721465" cy="1873276"/>
          </a:xfrm>
          <a:prstGeom prst="rect">
            <a:avLst/>
          </a:prstGeom>
          <a:noFill/>
        </p:spPr>
      </p:pic>
      <p:pic>
        <p:nvPicPr>
          <p:cNvPr id="11" name="Picture 5" descr="C:\Users\Svjetlana\AppData\Local\Microsoft\Windows\Temporary Internet Files\Content.IE5\GKJXNG8S\250px-Coal_mine_Wyoming[1].jpg">
            <a:hlinkClick r:id="rId3" action="ppaction://hlinksldjump"/>
            <a:extLst>
              <a:ext uri="{FF2B5EF4-FFF2-40B4-BE49-F238E27FC236}">
                <a16:creationId xmlns:a16="http://schemas.microsoft.com/office/drawing/2014/main" id="{076423BF-8706-4442-8732-6A63B70A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9743" y="3947839"/>
            <a:ext cx="2804305" cy="1873276"/>
          </a:xfrm>
          <a:prstGeom prst="rect">
            <a:avLst/>
          </a:prstGeom>
          <a:noFill/>
        </p:spPr>
      </p:pic>
      <p:pic>
        <p:nvPicPr>
          <p:cNvPr id="1026" name="Picture 2" descr="COLOR EMAJL d.o.o. - Drvo kao gorivo">
            <a:hlinkClick r:id="rId6" action="ppaction://hlinksldjump"/>
            <a:extLst>
              <a:ext uri="{FF2B5EF4-FFF2-40B4-BE49-F238E27FC236}">
                <a16:creationId xmlns:a16="http://schemas.microsoft.com/office/drawing/2014/main" id="{8609D466-2CF5-4B39-AA8A-86614297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66" y="3941629"/>
            <a:ext cx="2804306" cy="18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</a:t>
            </a:r>
            <a:r>
              <a:rPr lang="hr-HR" sz="6000" dirty="0">
                <a:highlight>
                  <a:srgbClr val="000000"/>
                </a:highlight>
              </a:rPr>
              <a:t>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2. Kada kreće široko upotreba motora s unutarnjim izgaranjem?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Tijekom 19. stoljeća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Poslije Prvog svjetskog rata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1960-ih godina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945" y="1971165"/>
            <a:ext cx="10178322" cy="1492132"/>
          </a:xfrm>
        </p:spPr>
        <p:txBody>
          <a:bodyPr/>
          <a:lstStyle/>
          <a:p>
            <a:r>
              <a:rPr lang="hr-HR" dirty="0">
                <a:highlight>
                  <a:srgbClr val="000000"/>
                </a:highlight>
              </a:rPr>
              <a:t>3. Koji udio potrošnje energije trenutno odlazi na naftu, zemni plin i ugljen</a:t>
            </a:r>
            <a:r>
              <a:rPr lang="hr-HR" dirty="0"/>
              <a:t>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2050" name="Picture 2" descr="Dividing fractions by whole numbers - free lesson with a video">
            <a:hlinkClick r:id="rId3" action="ppaction://hlinksldjump"/>
            <a:extLst>
              <a:ext uri="{FF2B5EF4-FFF2-40B4-BE49-F238E27FC236}">
                <a16:creationId xmlns:a16="http://schemas.microsoft.com/office/drawing/2014/main" id="{2BEEBF8F-1458-421F-9E5F-054F3C46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69" y="3831651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All Categories - Check out our busy classroom">
            <a:hlinkClick r:id="rId3" action="ppaction://hlinksldjump"/>
            <a:extLst>
              <a:ext uri="{FF2B5EF4-FFF2-40B4-BE49-F238E27FC236}">
                <a16:creationId xmlns:a16="http://schemas.microsoft.com/office/drawing/2014/main" id="{2B658933-C505-457A-B175-7AAD8610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49" y="3848148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Which is bigger, 4/5 or 3/4 of 60? - Quora">
            <a:hlinkClick r:id="rId6" action="ppaction://hlinksldjump"/>
            <a:extLst>
              <a:ext uri="{FF2B5EF4-FFF2-40B4-BE49-F238E27FC236}">
                <a16:creationId xmlns:a16="http://schemas.microsoft.com/office/drawing/2014/main" id="{F1155940-1762-4192-B480-3D6D0CEE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29" y="3848148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96840DBB-8F61-41B3-9C6B-468B495AA9CA}" vid="{D066D551-FCD9-4921-936A-EEFD9E8F90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122</Words>
  <Application>Microsoft Office PowerPoint</Application>
  <PresentationFormat>Široki zaslon</PresentationFormat>
  <Paragraphs>28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Tema2</vt:lpstr>
      <vt:lpstr>Sirovine</vt:lpstr>
      <vt:lpstr>1. Koji je bio glavni izvor energije do 18.stoljeća?</vt:lpstr>
      <vt:lpstr>PowerPoint prezentacija</vt:lpstr>
      <vt:lpstr>PowerPoint prezentacija</vt:lpstr>
      <vt:lpstr>2. Kada kreće široko upotreba motora s unutarnjim izgaranjem?</vt:lpstr>
      <vt:lpstr>PowerPoint prezentacija</vt:lpstr>
      <vt:lpstr>PowerPoint prezentacija</vt:lpstr>
      <vt:lpstr>3. Koji udio potrošnje energije trenutno odlazi na naftu, zemni plin i ugljen? </vt:lpstr>
      <vt:lpstr>PowerPoint prezentacija</vt:lpstr>
      <vt:lpstr>PowerPoint prezentacija</vt:lpstr>
      <vt:lpstr>4. Koji je najzastupljeniji obnovljivi izvor energije u 2017. godini?</vt:lpstr>
      <vt:lpstr>PowerPoint prezentacija</vt:lpstr>
      <vt:lpstr>PowerPoint prezentacija</vt:lpstr>
      <vt:lpstr>5. Koja naša susjedna država, članica Europske Unije, ima veći udio obnovljivih izvora energije od prosjeka EU?</vt:lpstr>
      <vt:lpstr>PowerPoint prezentacija</vt:lpstr>
      <vt:lpstr>PowerPoint prezentacija</vt:lpstr>
      <vt:lpstr>6. Prepoznaj iskorištavanje energije sunca.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Sirovine</dc:title>
  <dc:creator>MARKO VLADIĆ</dc:creator>
  <cp:lastModifiedBy>MARKO VLADIĆ</cp:lastModifiedBy>
  <cp:revision>8</cp:revision>
  <dcterms:created xsi:type="dcterms:W3CDTF">2020-09-29T05:13:00Z</dcterms:created>
  <dcterms:modified xsi:type="dcterms:W3CDTF">2020-10-04T12:00:17Z</dcterms:modified>
</cp:coreProperties>
</file>